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media/image1.png" ContentType="image/png"/>
  <Override PartName="/ppt/media/image2.png" ContentType="image/png"/>
  <Override PartName="/ppt/media/image3.png" ContentType="image/png"/>
  <Override PartName="/ppt/media/image4.png" ContentType="image/png"/>
  <Override PartName="/ppt/media/image5.png" ContentType="image/png"/>
  <Override PartName="/ppt/media/image6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9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0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6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7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7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8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3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4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7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8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r>
              <a:rPr b="0" lang="en-AU" sz="4400" spc="-1" strike="noStrike">
                <a:latin typeface="Arial"/>
              </a:rPr>
              <a:t>Click to edit the title text format</a:t>
            </a: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3200" spc="-1" strike="noStrike">
                <a:latin typeface="Arial"/>
              </a:rPr>
              <a:t>Click to edit the outline text format</a:t>
            </a:r>
            <a:endParaRPr b="0" lang="en-AU" sz="3200" spc="-1" strike="noStrike"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800" spc="-1" strike="noStrike">
                <a:latin typeface="Arial"/>
              </a:rPr>
              <a:t>Second Outline Level</a:t>
            </a:r>
            <a:endParaRPr b="0" lang="en-AU" sz="2800" spc="-1" strike="noStrike"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400" spc="-1" strike="noStrike">
                <a:latin typeface="Arial"/>
              </a:rPr>
              <a:t>Third Outline Level</a:t>
            </a:r>
            <a:endParaRPr b="0" lang="en-AU" sz="2400" spc="-1" strike="noStrike"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AU" sz="2000" spc="-1" strike="noStrike">
                <a:latin typeface="Arial"/>
              </a:rPr>
              <a:t>Fourth Outline Level</a:t>
            </a:r>
            <a:endParaRPr b="0" lang="en-AU" sz="2000" spc="-1" strike="noStrike"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Fifth Outline Level</a:t>
            </a:r>
            <a:endParaRPr b="0" lang="en-AU" sz="2000" spc="-1" strike="noStrike"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Sixth Outline Level</a:t>
            </a:r>
            <a:endParaRPr b="0" lang="en-AU" sz="2000" spc="-1" strike="noStrike"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AU" sz="2000" spc="-1" strike="noStrike">
                <a:latin typeface="Arial"/>
              </a:rPr>
              <a:t>Seventh Outline Level</a:t>
            </a:r>
            <a:endParaRPr b="0" lang="en-AU" sz="2000" spc="-1" strike="noStrike"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png"/><Relationship Id="rId2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5.pn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8560" cy="566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8560" cy="566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8560" cy="566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8560" cy="566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8560" cy="566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" descr=""/>
          <p:cNvPicPr/>
          <p:nvPr/>
        </p:nvPicPr>
        <p:blipFill>
          <a:blip r:embed="rId1"/>
          <a:stretch/>
        </p:blipFill>
        <p:spPr>
          <a:xfrm>
            <a:off x="0" y="0"/>
            <a:ext cx="10078560" cy="56685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3102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2023-02-25T01:55:58Z</dcterms:modified>
  <cp:revision>17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